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11"/>
  </p:notesMasterIdLst>
  <p:handoutMasterIdLst>
    <p:handoutMasterId r:id="rId12"/>
  </p:handoutMasterIdLst>
  <p:sldIdLst>
    <p:sldId id="3825" r:id="rId5"/>
    <p:sldId id="3826" r:id="rId6"/>
    <p:sldId id="3827" r:id="rId7"/>
    <p:sldId id="3828" r:id="rId8"/>
    <p:sldId id="3835" r:id="rId9"/>
    <p:sldId id="3833" r:id="rId10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79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848C08B-765B-4224-8C32-A4E07BC9D3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E34716B-CCDA-4ED5-A949-DC543D42F77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DD010-D68C-408C-9365-39038904727A}" type="datetime1">
              <a:rPr lang="pt-BR" smtClean="0"/>
              <a:t>12/06/2023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C4068E3-6EF8-47AF-A60A-1787225BC0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6884FE5-BDD7-4AB0-95C7-C893FB266A8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CF3667-10FE-4B51-8892-0C377AD740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9995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C62D1-5748-4D13-8049-111CA6CA9B38}" type="datetime1">
              <a:rPr lang="pt-BR" smtClean="0"/>
              <a:pPr/>
              <a:t>12/06/2023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0C6A29-4676-420C-BBE3-ACC2B80F64D4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8204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0002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0541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3982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5758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4415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a Livre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orma Livre: Forma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o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luna de comparaçã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spaço reservado para texto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3" name="Espaço reservado para conteúdo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om 2 imagens mé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ço Reservado para Imagem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o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ch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orma livre: Forma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orma Livre: Forma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+mn-lt"/>
              </a:defRPr>
            </a:lvl1pPr>
          </a:lstStyle>
          <a:p>
            <a:pPr algn="l"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o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dirty="0">
                <a:solidFill>
                  <a:prstClr val="black">
                    <a:tint val="75000"/>
                  </a:prstClr>
                </a:solidFill>
              </a:rPr>
              <a:t>31/05/2023</a:t>
            </a:r>
            <a:endParaRPr lang="pt-B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 dirty="0">
                <a:solidFill>
                  <a:prstClr val="black">
                    <a:tint val="75000"/>
                  </a:prstClr>
                </a:solidFill>
              </a:rPr>
              <a:t>Alarme CAM Acelen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2 imagens peque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ço Reservado para Imagem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cotação com image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Data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pt-BR" noProof="0"/>
              <a:t>3/9/20XX</a:t>
            </a:r>
          </a:p>
        </p:txBody>
      </p:sp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pt-BR" noProof="0"/>
              <a:t>Título da Apresentação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/>
              <a:pPr rtl="0">
                <a:defRPr/>
              </a:pPr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pt-BR" noProof="0">
                <a:solidFill>
                  <a:prstClr val="black">
                    <a:tint val="75000"/>
                  </a:prstClr>
                </a:solidFill>
              </a:rPr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pt-B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pt-B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8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0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9176" y="4483331"/>
            <a:ext cx="6592824" cy="737893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>
                <a:solidFill>
                  <a:srgbClr val="FFFFFF"/>
                </a:solidFill>
              </a:rPr>
              <a:t>Projeto de Alarme	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dirty="0">
                <a:solidFill>
                  <a:srgbClr val="FFFFFF"/>
                </a:solidFill>
              </a:rPr>
              <a:t>Leandro de Assis Correia</a:t>
            </a:r>
          </a:p>
          <a:p>
            <a:pPr rtl="0"/>
            <a:r>
              <a:rPr lang="pt-BR" dirty="0">
                <a:solidFill>
                  <a:srgbClr val="FFFFFF"/>
                </a:solidFill>
              </a:rPr>
              <a:t>RA 201751207013</a:t>
            </a:r>
          </a:p>
          <a:p>
            <a:pPr rtl="0"/>
            <a:endParaRPr lang="pt-BR" dirty="0"/>
          </a:p>
        </p:txBody>
      </p:sp>
      <p:pic>
        <p:nvPicPr>
          <p:cNvPr id="1026" name="Picture 2" descr="Instituições Wyden pelo Brasil | Wyden Educacional">
            <a:extLst>
              <a:ext uri="{FF2B5EF4-FFF2-40B4-BE49-F238E27FC236}">
                <a16:creationId xmlns:a16="http://schemas.microsoft.com/office/drawing/2014/main" id="{E3E7E859-EB91-7463-5DB1-A94D4FE44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6945" y="2374669"/>
            <a:ext cx="1828368" cy="59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Vídeo 10">
            <a:hlinkClick r:id="" action="ppaction://media"/>
            <a:extLst>
              <a:ext uri="{FF2B5EF4-FFF2-40B4-BE49-F238E27FC236}">
                <a16:creationId xmlns:a16="http://schemas.microsoft.com/office/drawing/2014/main" id="{48554ACE-53D2-3FD5-68DC-31874C6EF9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143"/>
    </mc:Choice>
    <mc:Fallback>
      <p:transition spd="slow" advTm="88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>
                <a:solidFill>
                  <a:srgbClr val="FFFFFF"/>
                </a:solidFill>
              </a:rPr>
              <a:t>Cronograma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pt-BR" dirty="0"/>
              <a:t>Introdução</a:t>
            </a:r>
          </a:p>
          <a:p>
            <a:pPr marL="0" indent="0" rtl="0">
              <a:buNone/>
            </a:pPr>
            <a:r>
              <a:rPr lang="pt-BR" dirty="0"/>
              <a:t>Apresentação do Projeto</a:t>
            </a:r>
          </a:p>
          <a:p>
            <a:pPr marL="0" indent="0" rtl="0">
              <a:buNone/>
            </a:pPr>
            <a:r>
              <a:rPr lang="pt-BR" dirty="0"/>
              <a:t>Aplicabilidade no cliente</a:t>
            </a:r>
          </a:p>
          <a:p>
            <a:pPr marL="0" indent="0" rtl="0">
              <a:buNone/>
            </a:pPr>
            <a:r>
              <a:rPr lang="pt-BR" dirty="0"/>
              <a:t>Conclusão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C8B647-084C-492D-A242-148BEA5B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pt-BR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2" descr="Instituições Wyden pelo Brasil | Wyden Educacional">
            <a:extLst>
              <a:ext uri="{FF2B5EF4-FFF2-40B4-BE49-F238E27FC236}">
                <a16:creationId xmlns:a16="http://schemas.microsoft.com/office/drawing/2014/main" id="{CC21C754-2554-7417-EB58-C10D0CC2C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178593"/>
            <a:ext cx="1828368" cy="59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Vídeo 18">
            <a:hlinkClick r:id="" action="ppaction://media"/>
            <a:extLst>
              <a:ext uri="{FF2B5EF4-FFF2-40B4-BE49-F238E27FC236}">
                <a16:creationId xmlns:a16="http://schemas.microsoft.com/office/drawing/2014/main" id="{93ABD405-15D8-FC72-3A44-76AE893306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91"/>
    </mc:Choice>
    <mc:Fallback>
      <p:transition spd="slow" advTm="21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Introdução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algn="just" rtl="0"/>
            <a:r>
              <a:rPr lang="pt-BR" dirty="0"/>
              <a:t>Objetivo dessa apresentação é mostrar os ensinamentos aprendidos na disciplina de microcontroladores. Alinhando o conhecimento teórico a práticos. Esse projeto também é uma aplicação prática na empresa o qual atuo junto ao projeto de excelência operacional e de pequenas iniciativas que geram grandes impactos.</a:t>
            </a:r>
          </a:p>
          <a:p>
            <a:pPr rtl="0"/>
            <a:endParaRPr lang="pt-BR" dirty="0"/>
          </a:p>
        </p:txBody>
      </p:sp>
      <p:pic>
        <p:nvPicPr>
          <p:cNvPr id="11" name="Espaço Reservado para Imagem 10" descr="rapaz olhando para o mapa na parede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/>
          <a:srcRect t="72" b="72"/>
          <a:stretch/>
        </p:blipFill>
        <p:spPr/>
      </p:pic>
      <p:pic>
        <p:nvPicPr>
          <p:cNvPr id="13" name="Espaço Reservado para Imagem 12" descr="rapaz jogando com os naves espaciais de brinquedo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6"/>
          <a:srcRect/>
          <a:stretch/>
        </p:blipFill>
        <p:spPr/>
      </p:pic>
      <p:sp>
        <p:nvSpPr>
          <p:cNvPr id="14" name="Espaço Reservado para Data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3/9/20XX</a:t>
            </a:r>
          </a:p>
        </p:txBody>
      </p:sp>
      <p:sp>
        <p:nvSpPr>
          <p:cNvPr id="15" name="Espaço Reservado para Rodapé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Título da Apresentação</a:t>
            </a:r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t-BR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2" descr="Instituições Wyden pelo Brasil | Wyden Educacional">
            <a:extLst>
              <a:ext uri="{FF2B5EF4-FFF2-40B4-BE49-F238E27FC236}">
                <a16:creationId xmlns:a16="http://schemas.microsoft.com/office/drawing/2014/main" id="{06CEC143-4142-5EF1-6A23-B0AEABF483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178593"/>
            <a:ext cx="1828368" cy="59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Vídeo 9">
            <a:hlinkClick r:id="" action="ppaction://media"/>
            <a:extLst>
              <a:ext uri="{FF2B5EF4-FFF2-40B4-BE49-F238E27FC236}">
                <a16:creationId xmlns:a16="http://schemas.microsoft.com/office/drawing/2014/main" id="{3B8A93B2-D039-B4B9-73DA-E04FBD43A7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225"/>
    </mc:Choice>
    <mc:Fallback>
      <p:transition spd="slow" advTm="66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nstituições Wyden pelo Brasil | Wyden Educacional">
            <a:extLst>
              <a:ext uri="{FF2B5EF4-FFF2-40B4-BE49-F238E27FC236}">
                <a16:creationId xmlns:a16="http://schemas.microsoft.com/office/drawing/2014/main" id="{F64E3421-356E-D59E-9055-0FFDAC17E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178593"/>
            <a:ext cx="1828368" cy="59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F2EC9EE4-E149-7380-DFC3-9E9F9B413F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69792" y="2757054"/>
            <a:ext cx="3390511" cy="2118485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BD9996E-5370-D396-8C7B-2D86049406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3693" y="2757054"/>
            <a:ext cx="3924613" cy="1820954"/>
          </a:xfrm>
          <a:prstGeom prst="rect">
            <a:avLst/>
          </a:prstGeom>
        </p:spPr>
      </p:pic>
      <p:sp>
        <p:nvSpPr>
          <p:cNvPr id="13" name="Título 3">
            <a:extLst>
              <a:ext uri="{FF2B5EF4-FFF2-40B4-BE49-F238E27FC236}">
                <a16:creationId xmlns:a16="http://schemas.microsoft.com/office/drawing/2014/main" id="{B814B955-4E81-2FC3-5062-470657F1C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>
            <a:noAutofit/>
          </a:bodyPr>
          <a:lstStyle/>
          <a:p>
            <a:pPr rtl="0"/>
            <a:r>
              <a:rPr lang="pt-BR" sz="4400" dirty="0">
                <a:solidFill>
                  <a:schemeClr val="tx1"/>
                </a:solidFill>
              </a:rPr>
              <a:t>Apresentação do Projeto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9526976F-05D0-9F1F-D1E3-1D78CDFDD76E}"/>
              </a:ext>
            </a:extLst>
          </p:cNvPr>
          <p:cNvSpPr txBox="1">
            <a:spLocks/>
          </p:cNvSpPr>
          <p:nvPr/>
        </p:nvSpPr>
        <p:spPr>
          <a:xfrm>
            <a:off x="331696" y="2035988"/>
            <a:ext cx="3390511" cy="30618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pt-B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Lista de Materiais</a:t>
            </a:r>
          </a:p>
          <a:p>
            <a:pPr>
              <a:lnSpc>
                <a:spcPct val="170000"/>
              </a:lnSpc>
            </a:pPr>
            <a:endParaRPr lang="pt-BR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Microcontrolador</a:t>
            </a:r>
          </a:p>
          <a:p>
            <a:pPr marL="342900" indent="-342900" algn="just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pt-BR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Buzzer</a:t>
            </a:r>
            <a:r>
              <a:rPr lang="pt-B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Alarme Sonoro</a:t>
            </a:r>
          </a:p>
          <a:p>
            <a:pPr marL="342900" indent="-342900" algn="just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Sensor de Movimento IR</a:t>
            </a:r>
          </a:p>
          <a:p>
            <a:pPr marL="342900" indent="-342900" algn="just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pt-BR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Giroled</a:t>
            </a:r>
            <a:endParaRPr lang="pt-BR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pt-BR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Resitor</a:t>
            </a:r>
            <a:r>
              <a:rPr lang="pt-B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1k ohm</a:t>
            </a:r>
          </a:p>
          <a:p>
            <a:pPr marL="342900" indent="-342900" algn="just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pt-BR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Resitor</a:t>
            </a:r>
            <a:r>
              <a:rPr lang="pt-B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100k ohms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tx1"/>
              </a:solidFill>
            </a:endParaRPr>
          </a:p>
        </p:txBody>
      </p:sp>
      <p:pic>
        <p:nvPicPr>
          <p:cNvPr id="17" name="Vídeo 16">
            <a:hlinkClick r:id="" action="ppaction://media"/>
            <a:extLst>
              <a:ext uri="{FF2B5EF4-FFF2-40B4-BE49-F238E27FC236}">
                <a16:creationId xmlns:a16="http://schemas.microsoft.com/office/drawing/2014/main" id="{8AF981A0-DBB0-F7D8-2649-AEBEBECB6B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902"/>
    </mc:Choice>
    <mc:Fallback>
      <p:transition spd="slow" advTm="169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nstituições Wyden pelo Brasil | Wyden Educacional">
            <a:extLst>
              <a:ext uri="{FF2B5EF4-FFF2-40B4-BE49-F238E27FC236}">
                <a16:creationId xmlns:a16="http://schemas.microsoft.com/office/drawing/2014/main" id="{F64E3421-356E-D59E-9055-0FFDAC17E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178593"/>
            <a:ext cx="1828368" cy="59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ítulo 3">
            <a:extLst>
              <a:ext uri="{FF2B5EF4-FFF2-40B4-BE49-F238E27FC236}">
                <a16:creationId xmlns:a16="http://schemas.microsoft.com/office/drawing/2014/main" id="{B814B955-4E81-2FC3-5062-470657F1C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>
            <a:noAutofit/>
          </a:bodyPr>
          <a:lstStyle/>
          <a:p>
            <a:pPr rtl="0"/>
            <a:r>
              <a:rPr lang="pt-BR" sz="4400" dirty="0">
                <a:solidFill>
                  <a:schemeClr val="tx1"/>
                </a:solidFill>
              </a:rPr>
              <a:t>Apresentação no cliente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9526976F-05D0-9F1F-D1E3-1D78CDFDD76E}"/>
              </a:ext>
            </a:extLst>
          </p:cNvPr>
          <p:cNvSpPr txBox="1">
            <a:spLocks/>
          </p:cNvSpPr>
          <p:nvPr/>
        </p:nvSpPr>
        <p:spPr>
          <a:xfrm>
            <a:off x="331696" y="2035988"/>
            <a:ext cx="3390511" cy="30618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70000"/>
              </a:lnSpc>
            </a:pPr>
            <a:r>
              <a:rPr lang="pt-BR" sz="2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Esse projeto foi apresentado ao programa Eleva da Acelen, refinaria de Mataripe na Bahia, como projeto de auxílio ao setor de segurança patrimonial da companhia a gerir os prédios administrativo. Um projeto piloto está em fase de implantação para expansão em todos os setores administrativo da companhia.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tx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9E9D3FD-6C0C-D06A-1359-BE440529C6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8107" y="2069994"/>
            <a:ext cx="2529591" cy="3414948"/>
          </a:xfrm>
          <a:prstGeom prst="round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E525E39-6B3B-0B00-BDDB-B687EBE96A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2451" y="2069994"/>
            <a:ext cx="3076521" cy="2307391"/>
          </a:xfrm>
          <a:prstGeom prst="round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53D8194-0581-6EE5-03BB-51C84CE8CD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92452" y="4544349"/>
            <a:ext cx="3076520" cy="2119745"/>
          </a:xfrm>
          <a:prstGeom prst="roundRect">
            <a:avLst/>
          </a:prstGeom>
        </p:spPr>
      </p:pic>
      <p:pic>
        <p:nvPicPr>
          <p:cNvPr id="8" name="Vídeo 7">
            <a:hlinkClick r:id="" action="ppaction://media"/>
            <a:extLst>
              <a:ext uri="{FF2B5EF4-FFF2-40B4-BE49-F238E27FC236}">
                <a16:creationId xmlns:a16="http://schemas.microsoft.com/office/drawing/2014/main" id="{B3E23181-CDAC-D9D2-FC5C-C95E64F5BA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9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44927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950"/>
    </mc:Choice>
    <mc:Fallback>
      <p:transition spd="slow" advTm="60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45C6405-9D6C-48F5-9EFB-4CF1F3193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Resumo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42E3A3A9-5E96-4CDD-A971-9C272EFD9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>
              <a:lnSpc>
                <a:spcPct val="150000"/>
              </a:lnSpc>
            </a:pPr>
            <a:r>
              <a:rPr lang="pt-BR" sz="2400" dirty="0"/>
              <a:t>O fomento da teoria e aplicação prática, faz com que o projeto tenha baixo custo de implantação para a companhia. Ainda ajuda a inibir o furto de bens patrimoniais da empresa.</a:t>
            </a:r>
          </a:p>
          <a:p>
            <a:pPr rtl="0"/>
            <a:endParaRPr lang="pt-BR" dirty="0"/>
          </a:p>
        </p:txBody>
      </p:sp>
      <p:pic>
        <p:nvPicPr>
          <p:cNvPr id="9" name="Espaço Reservado para Imagem 8" descr="rapaz jogando com os naves espaciais de brinquedo">
            <a:extLst>
              <a:ext uri="{FF2B5EF4-FFF2-40B4-BE49-F238E27FC236}">
                <a16:creationId xmlns:a16="http://schemas.microsoft.com/office/drawing/2014/main" id="{BB00A97C-4C32-42DA-9838-F3D341AB0D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/>
          <a:srcRect l="20" r="20"/>
          <a:stretch/>
        </p:blipFill>
        <p:spPr/>
      </p:pic>
      <p:pic>
        <p:nvPicPr>
          <p:cNvPr id="11" name="Espaço Reservado para Imagem 10" descr="menininha sentada nas degraus lendo um livro">
            <a:extLst>
              <a:ext uri="{FF2B5EF4-FFF2-40B4-BE49-F238E27FC236}">
                <a16:creationId xmlns:a16="http://schemas.microsoft.com/office/drawing/2014/main" id="{89C83A94-9400-40DF-9CE0-AFEB3C742B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6"/>
          <a:srcRect t="23" b="23"/>
          <a:stretch/>
        </p:blipFill>
        <p:spPr/>
      </p:pic>
      <p:sp>
        <p:nvSpPr>
          <p:cNvPr id="12" name="Espaço Reservado para Data 11">
            <a:extLst>
              <a:ext uri="{FF2B5EF4-FFF2-40B4-BE49-F238E27FC236}">
                <a16:creationId xmlns:a16="http://schemas.microsoft.com/office/drawing/2014/main" id="{C01975C7-D604-4AD4-85CC-2EFC92D81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3/9/20XX</a:t>
            </a:r>
          </a:p>
        </p:txBody>
      </p:sp>
      <p:sp>
        <p:nvSpPr>
          <p:cNvPr id="13" name="Espaço Reservado para Rodapé 12">
            <a:extLst>
              <a:ext uri="{FF2B5EF4-FFF2-40B4-BE49-F238E27FC236}">
                <a16:creationId xmlns:a16="http://schemas.microsoft.com/office/drawing/2014/main" id="{E0C27B2A-1D72-43E3-82D3-29739485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Título da Apresentação</a:t>
            </a:r>
          </a:p>
        </p:txBody>
      </p:sp>
      <p:sp>
        <p:nvSpPr>
          <p:cNvPr id="14" name="Espaço Reservado para o Número do Slide 13">
            <a:extLst>
              <a:ext uri="{FF2B5EF4-FFF2-40B4-BE49-F238E27FC236}">
                <a16:creationId xmlns:a16="http://schemas.microsoft.com/office/drawing/2014/main" id="{DC4D09A1-D96F-4BFC-8475-2F079EAD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pt-B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BR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Vídeo 5">
            <a:hlinkClick r:id="" action="ppaction://media"/>
            <a:extLst>
              <a:ext uri="{FF2B5EF4-FFF2-40B4-BE49-F238E27FC236}">
                <a16:creationId xmlns:a16="http://schemas.microsoft.com/office/drawing/2014/main" id="{6A6C595B-DD24-E6E2-28A7-801C6D5C13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839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05"/>
    </mc:Choice>
    <mc:Fallback>
      <p:transition spd="slow" advTm="22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6994_TF78504181_Win32" id="{DC1B3CC7-0FE4-43D2-96F6-885BDC7B9026}" vid="{3277C3B5-5A8D-4B57-8EA3-699E50814C0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f661387-b605-4459-8d3f-a126c75a2913">
      <Terms xmlns="http://schemas.microsoft.com/office/infopath/2007/PartnerControls"/>
    </lcf76f155ced4ddcb4097134ff3c332f>
    <TaxCatchAll xmlns="012d0da8-2e44-4b1b-b36c-5555612bf6e0" xsi:nil="true"/>
    <ReferenceId xmlns="8f661387-b605-4459-8d3f-a126c75a291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CEEF1EA71C92547928D7F02C118F8D6" ma:contentTypeVersion="12" ma:contentTypeDescription="Crie um novo documento." ma:contentTypeScope="" ma:versionID="692c3e3be8c55fea841dbbeb5e5ab586">
  <xsd:schema xmlns:xsd="http://www.w3.org/2001/XMLSchema" xmlns:xs="http://www.w3.org/2001/XMLSchema" xmlns:p="http://schemas.microsoft.com/office/2006/metadata/properties" xmlns:ns2="8f661387-b605-4459-8d3f-a126c75a2913" xmlns:ns3="012d0da8-2e44-4b1b-b36c-5555612bf6e0" targetNamespace="http://schemas.microsoft.com/office/2006/metadata/properties" ma:root="true" ma:fieldsID="d93d08c5c3684ae2feeebea970a48e4b" ns2:_="" ns3:_="">
    <xsd:import namespace="8f661387-b605-4459-8d3f-a126c75a2913"/>
    <xsd:import namespace="012d0da8-2e44-4b1b-b36c-5555612bf6e0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bjectDetectorVersion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61387-b605-4459-8d3f-a126c75a2913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lcf76f155ced4ddcb4097134ff3c332f" ma:index="10" nillable="true" ma:taxonomy="true" ma:internalName="lcf76f155ced4ddcb4097134ff3c332f" ma:taxonomyFieldName="MediaServiceImageTags" ma:displayName="Marcações de imagem" ma:readOnly="false" ma:fieldId="{5cf76f15-5ced-4ddc-b409-7134ff3c332f}" ma:taxonomyMulti="true" ma:sspId="97775bfb-6ca5-4830-96af-bb76916be11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2d0da8-2e44-4b1b-b36c-5555612bf6e0" elementFormDefault="qualified">
    <xsd:import namespace="http://schemas.microsoft.com/office/2006/documentManagement/types"/>
    <xsd:import namespace="http://schemas.microsoft.com/office/infopath/2007/PartnerControls"/>
    <xsd:element name="TaxCatchAll" ma:index="11" nillable="true" ma:displayName="Taxonomy Catch All Column" ma:hidden="true" ma:list="{6762581c-2887-4979-a632-c13e78c41499}" ma:internalName="TaxCatchAll" ma:showField="CatchAllData" ma:web="012d0da8-2e44-4b1b-b36c-5555612bf6e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2DA6B2-716A-48ED-8C21-A214410EF96D}"/>
</file>

<file path=docProps/app.xml><?xml version="1.0" encoding="utf-8"?>
<Properties xmlns="http://schemas.openxmlformats.org/officeDocument/2006/extended-properties" xmlns:vt="http://schemas.openxmlformats.org/officeDocument/2006/docPropsVTypes">
  <Template>{E2385500-A9EF-4D89-B23F-D8B153A460CA}tf78504181_win32</Template>
  <TotalTime>80</TotalTime>
  <Words>206</Words>
  <Application>Microsoft Office PowerPoint</Application>
  <PresentationFormat>Widescreen</PresentationFormat>
  <Paragraphs>38</Paragraphs>
  <Slides>6</Slides>
  <Notes>6</Notes>
  <HiddenSlides>0</HiddenSlides>
  <MMClips>6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Avenir Next LT Pro</vt:lpstr>
      <vt:lpstr>Calibri</vt:lpstr>
      <vt:lpstr>Tw Cen MT</vt:lpstr>
      <vt:lpstr>ShapesVTI</vt:lpstr>
      <vt:lpstr>Projeto de Alarme </vt:lpstr>
      <vt:lpstr>Cronograma</vt:lpstr>
      <vt:lpstr>Introdução</vt:lpstr>
      <vt:lpstr>Apresentação do Projeto</vt:lpstr>
      <vt:lpstr>Apresentação no cliente</vt:lpstr>
      <vt:lpstr>Resumo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de Alarme </dc:title>
  <dc:creator>LEANDRO ASSIS</dc:creator>
  <cp:lastModifiedBy>LEANDRO ASSIS</cp:lastModifiedBy>
  <cp:revision>3</cp:revision>
  <dcterms:created xsi:type="dcterms:W3CDTF">2023-06-12T20:02:10Z</dcterms:created>
  <dcterms:modified xsi:type="dcterms:W3CDTF">2023-06-12T21:22:59Z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0x0101009CEEF1EA71C92547928D7F02C118F8D6</vt:lpwstr>
  </property>
</Properties>
</file>